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Sora Medium"/>
      <p:regular r:id="rId16"/>
    </p:embeddedFont>
    <p:embeddedFont>
      <p:font typeface="Sora Medium"/>
      <p:regular r:id="rId17"/>
    </p:embeddedFont>
    <p:embeddedFont>
      <p:font typeface="Noto Sans TC"/>
      <p:regular r:id="rId18"/>
    </p:embeddedFont>
    <p:embeddedFont>
      <p:font typeface="Noto Sans TC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slideLayout" Target="../slideLayouts/slideLayout8.xml"/><Relationship Id="rId1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0009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GCTConnect: A College Social Networking Platform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Revolutionising campus communication and resource sharing.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67163"/>
            <a:ext cx="921805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Addressing Communication Challenges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08776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current WhatsApp-based system for college communication faces significant inefficiencies, leading to delays and information gaps.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068723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310" y="4068723"/>
            <a:ext cx="121920" cy="20937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42524" y="4326017"/>
            <a:ext cx="29141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Principal Messaging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4816435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Messages from the Principal go through multiple layers (HoDs, CR Groups) before reaching students, causing delays.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4068723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067" y="4068723"/>
            <a:ext cx="121920" cy="209371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777282" y="4326017"/>
            <a:ext cx="39853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Manual Group Management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7777282" y="4816435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Adding members to WhatsApp groups is time-consuming and prone to errors, especially with large student numbers.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8904"/>
            <a:ext cx="698730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Streamlined Direct Messaging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807845"/>
            <a:ext cx="56133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Current Issue: Layered Communication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38898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On WhatsApp, Principal's messages to students are routed via HoDs and CR Groups, creating unnecessary intermediaries.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732848"/>
            <a:ext cx="6244709" cy="348257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99521" y="1807845"/>
            <a:ext cx="55677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GCTConnect Solution: Direct to Group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599521" y="238898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GCTConnect enables the Principal to send messages directly to any required group, bypassing intermediaries for efficiency.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521" y="3732848"/>
            <a:ext cx="6244709" cy="34825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13222"/>
            <a:ext cx="722221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Automated Group Membership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80190" y="1835348"/>
            <a:ext cx="7556421" cy="2577108"/>
          </a:xfrm>
          <a:prstGeom prst="roundRect">
            <a:avLst>
              <a:gd name="adj" fmla="val 1320"/>
            </a:avLst>
          </a:prstGeom>
          <a:solidFill>
            <a:srgbClr val="26262B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004" y="2062163"/>
            <a:ext cx="680442" cy="680442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170" y="2210991"/>
            <a:ext cx="306110" cy="38266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507004" y="29694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Manual Addition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6507004" y="3459837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WhatsApp groups require manual addition of each member, which is time-consuming and error-prone for large classes.</a:t>
            </a:r>
            <a:endParaRPr lang="en-US" sz="1750" dirty="0"/>
          </a:p>
        </p:txBody>
      </p:sp>
      <p:sp>
        <p:nvSpPr>
          <p:cNvPr id="9" name="Shape 4"/>
          <p:cNvSpPr/>
          <p:nvPr/>
        </p:nvSpPr>
        <p:spPr>
          <a:xfrm>
            <a:off x="6280190" y="4639270"/>
            <a:ext cx="7556421" cy="2577108"/>
          </a:xfrm>
          <a:prstGeom prst="roundRect">
            <a:avLst>
              <a:gd name="adj" fmla="val 1320"/>
            </a:avLst>
          </a:prstGeom>
          <a:solidFill>
            <a:srgbClr val="26262B"/>
          </a:solidFill>
          <a:ln/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004" y="4866084"/>
            <a:ext cx="680442" cy="680442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4170" y="5014913"/>
            <a:ext cx="306110" cy="38266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507004" y="5773341"/>
            <a:ext cx="32225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Automatic Integration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6507004" y="6263759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GCTConnect automatically adds members to groups based on their department, batch, or class, even for late joiners.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8904"/>
            <a:ext cx="700456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Permanent Document Storage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807845"/>
            <a:ext cx="43919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WhatsApp: Ephemeral Sharing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38898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Documents shared by seniors on WhatsApp are not permanently accessible to juniors, leading to repeated requests and searches.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732848"/>
            <a:ext cx="6244709" cy="348257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99521" y="1807845"/>
            <a:ext cx="45884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GCTConnect: Persistent Access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599521" y="238898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All important documents shared on GCTConnect are saved permanently, ensuring easy access for future batches.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521" y="3369945"/>
            <a:ext cx="6244709" cy="34825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42286"/>
            <a:ext cx="643985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Built-in Chatbot for Queries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196441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GCTConnect integrates a chatbot to provide instant answers to common student questions, reducing the burden on staff and seniors.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2945368"/>
            <a:ext cx="7556421" cy="1957507"/>
          </a:xfrm>
          <a:prstGeom prst="roundRect">
            <a:avLst>
              <a:gd name="adj" fmla="val 1738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81" y="2839760"/>
            <a:ext cx="272177" cy="272177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3642" y="4736306"/>
            <a:ext cx="272177" cy="27217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164431" y="3316010"/>
            <a:ext cx="43120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Current: Repetitive Questions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164431" y="3806428"/>
            <a:ext cx="68151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Students frequently ask seniors or management basic questions, leading to repetitive queries.</a:t>
            </a:r>
            <a:endParaRPr lang="en-US" sz="1750" dirty="0"/>
          </a:p>
        </p:txBody>
      </p:sp>
      <p:sp>
        <p:nvSpPr>
          <p:cNvPr id="10" name="Shape 5"/>
          <p:cNvSpPr/>
          <p:nvPr/>
        </p:nvSpPr>
        <p:spPr>
          <a:xfrm>
            <a:off x="793790" y="5129689"/>
            <a:ext cx="7556421" cy="1957507"/>
          </a:xfrm>
          <a:prstGeom prst="roundRect">
            <a:avLst>
              <a:gd name="adj" fmla="val 1738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81" y="5024080"/>
            <a:ext cx="272177" cy="272177"/>
          </a:xfrm>
          <a:prstGeom prst="rect">
            <a:avLst/>
          </a:prstGeom>
        </p:spPr>
      </p:pic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3642" y="6920627"/>
            <a:ext cx="272177" cy="272177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164431" y="5500330"/>
            <a:ext cx="43353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GCTConnect: Instant Answers</a:t>
            </a:r>
            <a:endParaRPr lang="en-US" sz="2200" dirty="0"/>
          </a:p>
        </p:txBody>
      </p:sp>
      <p:sp>
        <p:nvSpPr>
          <p:cNvPr id="14" name="Text 7"/>
          <p:cNvSpPr/>
          <p:nvPr/>
        </p:nvSpPr>
        <p:spPr>
          <a:xfrm>
            <a:off x="1164431" y="5990749"/>
            <a:ext cx="68151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chatbot handles common queries (e.g., timetable, exam dates, notices) instantly, improving efficiency.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4652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Our Team &amp; Roles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7671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Meet the dedicated team behind GCTConnect, bringing diverse expertise to build a robust platform.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725347"/>
            <a:ext cx="4196358" cy="2757726"/>
          </a:xfrm>
          <a:prstGeom prst="roundRect">
            <a:avLst>
              <a:gd name="adj" fmla="val 5305"/>
            </a:avLst>
          </a:prstGeom>
          <a:solidFill>
            <a:srgbClr val="07070C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694867"/>
            <a:ext cx="4196358" cy="121920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688" y="3385185"/>
            <a:ext cx="680442" cy="680442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761" y="3555325"/>
            <a:ext cx="272177" cy="3401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51084" y="4292322"/>
            <a:ext cx="28373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Talha - Team Leader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51084" y="4782741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Responsible for core backend architecture, database design, and ASP.NET Core integration.</a:t>
            </a:r>
            <a:endParaRPr lang="en-US" sz="1750" dirty="0"/>
          </a:p>
        </p:txBody>
      </p:sp>
      <p:sp>
        <p:nvSpPr>
          <p:cNvPr id="10" name="Shape 5"/>
          <p:cNvSpPr/>
          <p:nvPr/>
        </p:nvSpPr>
        <p:spPr>
          <a:xfrm>
            <a:off x="5216962" y="3725347"/>
            <a:ext cx="4196358" cy="2757726"/>
          </a:xfrm>
          <a:prstGeom prst="roundRect">
            <a:avLst>
              <a:gd name="adj" fmla="val 5305"/>
            </a:avLst>
          </a:prstGeom>
          <a:solidFill>
            <a:srgbClr val="07070C"/>
          </a:solidFill>
          <a:ln/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962" y="3694867"/>
            <a:ext cx="4196358" cy="121920"/>
          </a:xfrm>
          <a:prstGeom prst="rect">
            <a:avLst/>
          </a:prstGeom>
        </p:spPr>
      </p:pic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4860" y="3385185"/>
            <a:ext cx="680442" cy="680442"/>
          </a:xfrm>
          <a:prstGeom prst="rect">
            <a:avLst/>
          </a:prstGeom>
        </p:spPr>
      </p:pic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8933" y="3555325"/>
            <a:ext cx="272177" cy="340162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5474256" y="4292322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Awais - Frontend Developer</a:t>
            </a:r>
            <a:endParaRPr lang="en-US" sz="2200" dirty="0"/>
          </a:p>
        </p:txBody>
      </p:sp>
      <p:sp>
        <p:nvSpPr>
          <p:cNvPr id="15" name="Text 7"/>
          <p:cNvSpPr/>
          <p:nvPr/>
        </p:nvSpPr>
        <p:spPr>
          <a:xfrm>
            <a:off x="5474256" y="5137071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Works on responsive UI design and integrating pages with backend APIs for a smooth user experience.</a:t>
            </a:r>
            <a:endParaRPr lang="en-US" sz="1750" dirty="0"/>
          </a:p>
        </p:txBody>
      </p:sp>
      <p:sp>
        <p:nvSpPr>
          <p:cNvPr id="16" name="Shape 8"/>
          <p:cNvSpPr/>
          <p:nvPr/>
        </p:nvSpPr>
        <p:spPr>
          <a:xfrm>
            <a:off x="9640133" y="3725347"/>
            <a:ext cx="4196358" cy="2757726"/>
          </a:xfrm>
          <a:prstGeom prst="roundRect">
            <a:avLst>
              <a:gd name="adj" fmla="val 5305"/>
            </a:avLst>
          </a:prstGeom>
          <a:solidFill>
            <a:srgbClr val="07070C"/>
          </a:solidFill>
          <a:ln/>
        </p:spPr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0133" y="3694867"/>
            <a:ext cx="4196358" cy="121920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8032" y="3385185"/>
            <a:ext cx="680442" cy="680442"/>
          </a:xfrm>
          <a:prstGeom prst="rect">
            <a:avLst/>
          </a:prstGeom>
        </p:spPr>
      </p:pic>
      <p:pic>
        <p:nvPicPr>
          <p:cNvPr id="19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02105" y="3555325"/>
            <a:ext cx="272177" cy="340162"/>
          </a:xfrm>
          <a:prstGeom prst="rect">
            <a:avLst/>
          </a:prstGeom>
        </p:spPr>
      </p:pic>
      <p:sp>
        <p:nvSpPr>
          <p:cNvPr id="20" name="Text 9"/>
          <p:cNvSpPr/>
          <p:nvPr/>
        </p:nvSpPr>
        <p:spPr>
          <a:xfrm>
            <a:off x="9897427" y="4292322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Majid - Module &amp; Data Handling</a:t>
            </a:r>
            <a:endParaRPr lang="en-US" sz="2200" dirty="0"/>
          </a:p>
        </p:txBody>
      </p:sp>
      <p:sp>
        <p:nvSpPr>
          <p:cNvPr id="21" name="Text 10"/>
          <p:cNvSpPr/>
          <p:nvPr/>
        </p:nvSpPr>
        <p:spPr>
          <a:xfrm>
            <a:off x="9897427" y="5137071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Handles documentation and chatbot integration.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7836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Technology Stack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19896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GCTConnect is built on a modern and robust technology stack to ensure performance, scalability, and security.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17019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44253" y="2951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ASP.NET Core MVC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44253" y="3442097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Framework for building robust web applications.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2817019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307348" y="2951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C#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8307348" y="3442097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Primary programming language for backend logic.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258628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644253" y="43932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SQL Server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644253" y="4883706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Relational database management system for data storage.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4258628"/>
            <a:ext cx="566976" cy="566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307348" y="43932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SignalR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8307348" y="4883706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Websocket to handle real time communication.</a:t>
            </a:r>
            <a:endParaRPr lang="en-US" sz="17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063139"/>
            <a:ext cx="566976" cy="566976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644253" y="61977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JavaScript</a:t>
            </a:r>
            <a:endParaRPr lang="en-US" sz="2200" dirty="0"/>
          </a:p>
        </p:txBody>
      </p:sp>
      <p:sp>
        <p:nvSpPr>
          <p:cNvPr id="18" name="Text 11"/>
          <p:cNvSpPr/>
          <p:nvPr/>
        </p:nvSpPr>
        <p:spPr>
          <a:xfrm>
            <a:off x="1644253" y="6688217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Client-side scripting for interactive web pages.</a:t>
            </a:r>
            <a:endParaRPr lang="en-US" sz="1750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6063139"/>
            <a:ext cx="566976" cy="566976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8307348" y="61977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AI Chatbot API</a:t>
            </a:r>
            <a:endParaRPr lang="en-US" sz="2200" dirty="0"/>
          </a:p>
        </p:txBody>
      </p:sp>
      <p:sp>
        <p:nvSpPr>
          <p:cNvPr id="21" name="Text 13"/>
          <p:cNvSpPr/>
          <p:nvPr/>
        </p:nvSpPr>
        <p:spPr>
          <a:xfrm>
            <a:off x="8307348" y="6688217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Integration for intelligent query handling.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99273"/>
            <a:ext cx="623994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Future Scope &amp; Conclusion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81987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GCTConnect aims to evolve into a comprehensive college social networking platform, continually enhancing the student experience.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8008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5" name="Text 3"/>
          <p:cNvSpPr/>
          <p:nvPr/>
        </p:nvSpPr>
        <p:spPr>
          <a:xfrm>
            <a:off x="878860" y="384333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530906" y="3878699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Continuous Improvement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530906" y="4723448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Further development of features based on user feedback and emerging needs.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35893" y="38008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9" name="Text 7"/>
          <p:cNvSpPr/>
          <p:nvPr/>
        </p:nvSpPr>
        <p:spPr>
          <a:xfrm>
            <a:off x="5320963" y="384333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5973008" y="3878699"/>
            <a:ext cx="32888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Expanded Integrations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973008" y="4369118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Potential integration with other college systems (e.g., learning management systems).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77995" y="38008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3" name="Text 11"/>
          <p:cNvSpPr/>
          <p:nvPr/>
        </p:nvSpPr>
        <p:spPr>
          <a:xfrm>
            <a:off x="9763065" y="384333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10415111" y="3878699"/>
            <a:ext cx="29260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Mobile Applications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415111" y="4369118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Development of dedicated mobile apps for iOS and Android for enhanced accessibility.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606730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GCTConnect is set to transform college communication, making it more efficient, accessible, and user-friendly.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2025-09-09T18:35:34Z</dcterms:created>
  <dcterms:modified xsi:type="dcterms:W3CDTF">2025-09-09T18:35:34Z</dcterms:modified>
</cp:coreProperties>
</file>